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4"/>
  </p:notesMasterIdLst>
  <p:sldIdLst>
    <p:sldId id="399" r:id="rId2"/>
    <p:sldId id="290" r:id="rId3"/>
    <p:sldId id="340" r:id="rId4"/>
    <p:sldId id="342" r:id="rId5"/>
    <p:sldId id="402" r:id="rId6"/>
    <p:sldId id="403" r:id="rId7"/>
    <p:sldId id="404" r:id="rId8"/>
    <p:sldId id="400" r:id="rId9"/>
    <p:sldId id="401" r:id="rId10"/>
    <p:sldId id="405" r:id="rId11"/>
    <p:sldId id="406" r:id="rId12"/>
    <p:sldId id="408" r:id="rId13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BD5"/>
    <a:srgbClr val="F64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91" autoAdjust="0"/>
    <p:restoredTop sz="86005" autoAdjust="0"/>
  </p:normalViewPr>
  <p:slideViewPr>
    <p:cSldViewPr snapToGrid="0">
      <p:cViewPr varScale="1">
        <p:scale>
          <a:sx n="95" d="100"/>
          <a:sy n="95" d="100"/>
        </p:scale>
        <p:origin x="14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E92EB1-9C4E-47F2-A6A6-BF4E0EB45183}" type="datetimeFigureOut">
              <a:rPr lang="fa-IR" smtClean="0"/>
              <a:t>02/06/1447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A7881D0-F36D-4095-B5CA-BE491611AEC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445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881D0-F36D-4095-B5CA-BE491611AECA}" type="slidenum">
              <a:rPr lang="fa-IR" smtClean="0"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9836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0EA9D-85A0-4C0A-428C-F70314DB3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B20F0F-80CE-7A09-BB6F-C785A20719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82822A-46D0-65D4-F6DA-FD4B5B9F0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2D043-EE08-7669-7436-B001D55B13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881D0-F36D-4095-B5CA-BE491611AECA}" type="slidenum">
              <a:rPr lang="fa-IR" smtClean="0"/>
              <a:t>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748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881D0-F36D-4095-B5CA-BE491611AECA}" type="slidenum">
              <a:rPr lang="fa-IR" smtClean="0"/>
              <a:t>10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73395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AD5EF-4EB5-BDBB-96C0-3F3957E49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3F50B3-C5CF-CA51-DEC1-B4086E7D07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638ECE-A603-89B7-DCCA-95B4ECA68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460C2-25B9-61F6-5FC2-9A0BE3C52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881D0-F36D-4095-B5CA-BE491611AECA}" type="slidenum">
              <a:rPr lang="fa-IR" smtClean="0"/>
              <a:t>11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264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3A61C-6769-F809-DDBD-DB6D4DD49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318DDA-C6CC-5605-2AAD-C40DE7F069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703BE-43D3-046A-F434-D744B031C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8E33C-41A3-E78B-587E-15255DC52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7881D0-F36D-4095-B5CA-BE491611AECA}" type="slidenum">
              <a:rPr lang="fa-IR" smtClean="0"/>
              <a:t>12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5473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2AF89-26E8-493D-B4D1-8233A0F98C92}" type="datetime8">
              <a:rPr lang="fa-IR" smtClean="0"/>
              <a:t>22 نوامبر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462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D448-9855-4DD6-BE60-F290DA5D2BDB}" type="datetime8">
              <a:rPr lang="fa-IR" smtClean="0"/>
              <a:t>22 نوامبر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1584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F88A-A897-4C28-931F-3160F7F138F9}" type="datetime8">
              <a:rPr lang="fa-IR" smtClean="0"/>
              <a:t>22 نوامبر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800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8BDC-4321-4CAC-A605-E726930BFE2F}" type="datetime8">
              <a:rPr lang="fa-IR" smtClean="0"/>
              <a:t>22 نوامبر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816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99C0A-BBD9-4A3D-AC58-4E802C2AFE2B}" type="datetime8">
              <a:rPr lang="fa-IR" smtClean="0"/>
              <a:t>22 نوامبر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549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3C513-7ABE-4B56-AD31-17870E4B74EC}" type="datetime8">
              <a:rPr lang="fa-IR" smtClean="0"/>
              <a:t>22 نوامبر 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82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68D05-0AD6-4A2D-913A-2FC04BBFE6CA}" type="datetime8">
              <a:rPr lang="fa-IR" smtClean="0"/>
              <a:t>22 نوامبر 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638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D558-E668-414C-BFA3-1604D2181E7A}" type="datetime8">
              <a:rPr lang="fa-IR" smtClean="0"/>
              <a:t>22 نوامبر 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052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C926-4A52-46B8-AAD6-FCD660CFA95E}" type="datetime8">
              <a:rPr lang="fa-IR" smtClean="0"/>
              <a:t>22 نوامبر 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548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78C5-D6C1-4277-86C6-AAEE2DE8CCCD}" type="datetime8">
              <a:rPr lang="fa-IR" smtClean="0"/>
              <a:t>22 نوامبر 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207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86CB6-CCD5-4FED-A424-9ADB6B51B3A3}" type="datetime8">
              <a:rPr lang="fa-IR" smtClean="0"/>
              <a:t>22 نوامبر 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447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67AAF-0B1A-4448-BF68-9B7C0DDC8894}" type="datetime8">
              <a:rPr lang="fa-IR" smtClean="0"/>
              <a:t>22 نوامبر 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B90FA-F530-4121-B8FF-B4220984432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560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D6A92A-9D1E-4EDF-9905-DA759695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1DEC4-4E85-3A33-8B09-E2EC8AE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1</a:t>
            </a:fld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BE24F-1D34-4326-8439-E24F5A9A0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403" b="19649"/>
          <a:stretch/>
        </p:blipFill>
        <p:spPr>
          <a:xfrm>
            <a:off x="1300600" y="1032165"/>
            <a:ext cx="8132116" cy="479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6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CBBCB-D948-8090-D747-CBE6ECEFA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D9F64E-BC36-AB78-F1CD-83D7CF106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CA8101-9C47-4AA7-8152-46613928E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10</a:t>
            </a:fld>
            <a:endParaRPr lang="fa-IR"/>
          </a:p>
        </p:txBody>
      </p:sp>
      <p:pic>
        <p:nvPicPr>
          <p:cNvPr id="5" name="Picture 4" descr="A person in a suit pointing at a graph&#10;&#10;AI-generated content may be incorrect.">
            <a:extLst>
              <a:ext uri="{FF2B5EF4-FFF2-40B4-BE49-F238E27FC236}">
                <a16:creationId xmlns:a16="http://schemas.microsoft.com/office/drawing/2014/main" id="{07178881-A7F7-41AE-A2D5-DE8AE9F84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322" y="0"/>
            <a:ext cx="4901028" cy="6858000"/>
          </a:xfrm>
          <a:prstGeom prst="rect">
            <a:avLst/>
          </a:prstGeom>
        </p:spPr>
      </p:pic>
      <p:pic>
        <p:nvPicPr>
          <p:cNvPr id="8" name="Picture 7" descr="A group of people standing in front of a large screen&#10;&#10;AI-generated content may be incorrect.">
            <a:extLst>
              <a:ext uri="{FF2B5EF4-FFF2-40B4-BE49-F238E27FC236}">
                <a16:creationId xmlns:a16="http://schemas.microsoft.com/office/drawing/2014/main" id="{657595D6-DFBD-3922-0337-EBB2EBC6F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66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51113-80E6-4157-4ECD-DCD830673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BE76C6-D7A1-41A9-9F86-748C6CB2D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56FC2B-ED95-C9BB-D301-2E7A1FBD3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11</a:t>
            </a:fld>
            <a:endParaRPr lang="fa-IR"/>
          </a:p>
        </p:txBody>
      </p:sp>
      <p:pic>
        <p:nvPicPr>
          <p:cNvPr id="4" name="Picture 3" descr="A person in a blue suit&#10;&#10;AI-generated content may be incorrect.">
            <a:extLst>
              <a:ext uri="{FF2B5EF4-FFF2-40B4-BE49-F238E27FC236}">
                <a16:creationId xmlns:a16="http://schemas.microsoft.com/office/drawing/2014/main" id="{B50979CE-EA7C-4B8A-5B2D-C602FC87EF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31" y="18574"/>
            <a:ext cx="4018359" cy="6858000"/>
          </a:xfrm>
          <a:prstGeom prst="rect">
            <a:avLst/>
          </a:prstGeom>
        </p:spPr>
      </p:pic>
      <p:pic>
        <p:nvPicPr>
          <p:cNvPr id="7" name="Picture 6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0AD5983E-7BFE-0254-84E0-B41DA7D8A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" y="18574"/>
            <a:ext cx="6096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57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315C5-4E17-7222-1185-BEFBFEBFF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F30E4ED-D07F-939E-1864-CD8FC28D9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FAF930-B667-7588-3F91-76E3DDB8F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12</a:t>
            </a:fld>
            <a:endParaRPr lang="fa-IR"/>
          </a:p>
        </p:txBody>
      </p:sp>
      <p:pic>
        <p:nvPicPr>
          <p:cNvPr id="4" name="Picture 3" descr="A person in a blue suit&#10;&#10;AI-generated content may be incorrect.">
            <a:extLst>
              <a:ext uri="{FF2B5EF4-FFF2-40B4-BE49-F238E27FC236}">
                <a16:creationId xmlns:a16="http://schemas.microsoft.com/office/drawing/2014/main" id="{FBCAF389-85EA-A9DC-89A1-9937CF4D4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31" y="18574"/>
            <a:ext cx="4018359" cy="6858000"/>
          </a:xfrm>
          <a:prstGeom prst="rect">
            <a:avLst/>
          </a:prstGeom>
        </p:spPr>
      </p:pic>
      <p:pic>
        <p:nvPicPr>
          <p:cNvPr id="7" name="Picture 6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F89B675D-84A4-2A8F-9823-F95E5644A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" y="18574"/>
            <a:ext cx="6096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3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19DF43-9E60-0937-03B5-0291FF46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31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E70F13-770B-9698-261E-2BA4FED0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6790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D6A92A-9D1E-4EDF-9905-DA759695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1DEC4-4E85-3A33-8B09-E2EC8AEDA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4</a:t>
            </a:fld>
            <a:endParaRPr lang="fa-IR"/>
          </a:p>
        </p:txBody>
      </p:sp>
      <p:pic>
        <p:nvPicPr>
          <p:cNvPr id="4" name="Picture 3" descr="A blue sign above a gate&#10;&#10;AI-generated content may be incorrect.">
            <a:extLst>
              <a:ext uri="{FF2B5EF4-FFF2-40B4-BE49-F238E27FC236}">
                <a16:creationId xmlns:a16="http://schemas.microsoft.com/office/drawing/2014/main" id="{3E6DBBC8-92D6-3919-5B8E-0E9887EEC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206" y="18574"/>
            <a:ext cx="5682313" cy="4257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A800A3-82E2-91F9-E7D2-8F1385A9023D}"/>
              </a:ext>
            </a:extLst>
          </p:cNvPr>
          <p:cNvSpPr txBox="1"/>
          <p:nvPr/>
        </p:nvSpPr>
        <p:spPr>
          <a:xfrm>
            <a:off x="2681205" y="4706370"/>
            <a:ext cx="56823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گزارش برگزاری هفته جهانی کارآفرینی</a:t>
            </a:r>
          </a:p>
          <a:p>
            <a:pPr algn="ctr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دانشگاه ملی مهارت – واحد استان کرمانشاه</a:t>
            </a:r>
            <a:endParaRPr lang="en-US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465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778B1C-3261-F706-4215-60114F319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798F71-E58E-9917-9DA5-51552221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72B0E8-CB69-EADC-E907-BF504D6C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5</a:t>
            </a:fld>
            <a:endParaRPr lang="fa-IR"/>
          </a:p>
        </p:txBody>
      </p:sp>
      <p:pic>
        <p:nvPicPr>
          <p:cNvPr id="5" name="Picture 4" descr="A group of men standing in front of a globe&#10;&#10;AI-generated content may be incorrect.">
            <a:extLst>
              <a:ext uri="{FF2B5EF4-FFF2-40B4-BE49-F238E27FC236}">
                <a16:creationId xmlns:a16="http://schemas.microsoft.com/office/drawing/2014/main" id="{08251722-2B7F-3E54-C4D9-ABC1EF34C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0"/>
            <a:ext cx="7966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3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53980-8375-FC1D-97AC-D0344294F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6B3F00-3C04-E818-B964-2DB519255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B0202E-8D7E-2BAF-4612-B68B381A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6</a:t>
            </a:fld>
            <a:endParaRPr lang="fa-IR"/>
          </a:p>
        </p:txBody>
      </p:sp>
      <p:pic>
        <p:nvPicPr>
          <p:cNvPr id="4" name="Picture 3" descr="A person speaking into a microphone&#10;&#10;AI-generated content may be incorrect.">
            <a:extLst>
              <a:ext uri="{FF2B5EF4-FFF2-40B4-BE49-F238E27FC236}">
                <a16:creationId xmlns:a16="http://schemas.microsoft.com/office/drawing/2014/main" id="{5A9B4C24-A10B-6D78-6F08-06A0DA371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58" y="15498"/>
            <a:ext cx="4773479" cy="5408909"/>
          </a:xfrm>
          <a:prstGeom prst="rect">
            <a:avLst/>
          </a:prstGeom>
        </p:spPr>
      </p:pic>
      <p:pic>
        <p:nvPicPr>
          <p:cNvPr id="8" name="Picture 7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07A431E8-7EDB-39CE-CA10-78DC98861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" y="0"/>
            <a:ext cx="4773479" cy="54244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65F6D9-DBF6-CCB4-5C52-8FFA0E70DA48}"/>
              </a:ext>
            </a:extLst>
          </p:cNvPr>
          <p:cNvSpPr txBox="1"/>
          <p:nvPr/>
        </p:nvSpPr>
        <p:spPr>
          <a:xfrm>
            <a:off x="914400" y="5650207"/>
            <a:ext cx="8842549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برگزاری نشست تخصصی با کارآفرین موفق و شاخص -  آقای مهندس مازیار نامداری</a:t>
            </a:r>
          </a:p>
          <a:p>
            <a:pPr algn="ctr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رئیس کانون کارآفرینان استان کرمانشاه و مدیرعامل شرکت دانش بنیان فناواران کاشت زاگرس</a:t>
            </a:r>
            <a:endParaRPr lang="en-US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9917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531B6-3995-10F2-5144-1D7BD6931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57AE84-E297-7369-E250-54762E6D0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A209D-5F3A-6701-135D-4F95069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7</a:t>
            </a:fld>
            <a:endParaRPr lang="fa-I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4692D9-5850-8D72-E5A6-B6F27764E328}"/>
              </a:ext>
            </a:extLst>
          </p:cNvPr>
          <p:cNvSpPr txBox="1"/>
          <p:nvPr/>
        </p:nvSpPr>
        <p:spPr>
          <a:xfrm>
            <a:off x="914400" y="5650207"/>
            <a:ext cx="8842549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برگزاری کارگاه آموزش مفاهیم کارآفرینی – بوم مدی کسب و کار</a:t>
            </a:r>
          </a:p>
          <a:p>
            <a:pPr algn="ctr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جناب آقای دکتر شهاب خوش خوی – معاونت فناوری پارک علم و فناوری کرمانشاه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5" name="Picture 4" descr="A person standing at a podium&#10;&#10;AI-generated content may be incorrect.">
            <a:extLst>
              <a:ext uri="{FF2B5EF4-FFF2-40B4-BE49-F238E27FC236}">
                <a16:creationId xmlns:a16="http://schemas.microsoft.com/office/drawing/2014/main" id="{ACD42C81-F300-B3C2-2894-06E59E03A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492" y="18574"/>
            <a:ext cx="4773479" cy="5405833"/>
          </a:xfrm>
          <a:prstGeom prst="rect">
            <a:avLst/>
          </a:prstGeom>
        </p:spPr>
      </p:pic>
      <p:pic>
        <p:nvPicPr>
          <p:cNvPr id="7" name="Picture 6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2AABA048-78FC-AA7E-37AD-3E5815450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73479" cy="54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38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36E84A-360F-0C46-67AB-23F82AEAC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D223A3-A3F2-982C-8A6A-E296E9E87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21AF9-3917-448F-957F-26253B94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8</a:t>
            </a:fld>
            <a:endParaRPr lang="fa-IR"/>
          </a:p>
        </p:txBody>
      </p:sp>
      <p:pic>
        <p:nvPicPr>
          <p:cNvPr id="6" name="Picture 5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3CEA2697-FE4B-06AB-69AE-A5AC42F48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31" y="0"/>
            <a:ext cx="82295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B07AB1-FC64-4A60-5CA6-219D2202E51E}"/>
              </a:ext>
            </a:extLst>
          </p:cNvPr>
          <p:cNvSpPr txBox="1"/>
          <p:nvPr/>
        </p:nvSpPr>
        <p:spPr>
          <a:xfrm>
            <a:off x="193447" y="3013501"/>
            <a:ext cx="21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بازدید همگانی</a:t>
            </a:r>
          </a:p>
          <a:p>
            <a:pPr algn="ctr"/>
            <a:r>
              <a:rPr lang="en-US" sz="2400" dirty="0">
                <a:cs typeface="B Titr" panose="00000700000000000000" pitchFamily="2" charset="-78"/>
              </a:rPr>
              <a:t>( open day )</a:t>
            </a:r>
          </a:p>
        </p:txBody>
      </p:sp>
    </p:spTree>
    <p:extLst>
      <p:ext uri="{BB962C8B-B14F-4D97-AF65-F5344CB8AC3E}">
        <p14:creationId xmlns:p14="http://schemas.microsoft.com/office/powerpoint/2010/main" val="125590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062DD-A1CB-0B26-8F14-4B7567BB8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34AB7A-7E44-0C36-B9BF-29B13738F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18574"/>
            <a:ext cx="12146070" cy="68208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D3B2D-FB51-72C3-E038-D9A66E31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90FA-F530-4121-B8FF-B42209844324}" type="slidenum">
              <a:rPr lang="fa-IR" smtClean="0"/>
              <a:t>9</a:t>
            </a:fld>
            <a:endParaRPr lang="fa-I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5202E-9DC8-13C8-E84D-F122AFC5FF87}"/>
              </a:ext>
            </a:extLst>
          </p:cNvPr>
          <p:cNvSpPr txBox="1"/>
          <p:nvPr/>
        </p:nvSpPr>
        <p:spPr>
          <a:xfrm>
            <a:off x="193447" y="3013501"/>
            <a:ext cx="2100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dirty="0">
                <a:cs typeface="B Titr" panose="00000700000000000000" pitchFamily="2" charset="-78"/>
              </a:rPr>
              <a:t>بازدید همگانی</a:t>
            </a:r>
          </a:p>
          <a:p>
            <a:pPr algn="ctr"/>
            <a:r>
              <a:rPr lang="en-US" sz="2400" dirty="0">
                <a:cs typeface="B Titr" panose="00000700000000000000" pitchFamily="2" charset="-78"/>
              </a:rPr>
              <a:t>( open day )</a:t>
            </a:r>
          </a:p>
        </p:txBody>
      </p:sp>
      <p:pic>
        <p:nvPicPr>
          <p:cNvPr id="4" name="Picture 3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A5CAC695-F33C-3558-84A9-0A429A48B0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232" y="0"/>
            <a:ext cx="821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5691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92</Words>
  <Application>Microsoft Office PowerPoint</Application>
  <PresentationFormat>Widescreen</PresentationFormat>
  <Paragraphs>27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 Titr</vt:lpstr>
      <vt:lpstr>Calibri</vt:lpstr>
      <vt:lpstr>Calibri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اعطای گرنت (پژوهانه) اعضای هیئت‌علمی</dc:title>
  <dc:creator>گلناز نورمحمدی</dc:creator>
  <cp:lastModifiedBy>P</cp:lastModifiedBy>
  <cp:revision>220</cp:revision>
  <cp:lastPrinted>2025-04-28T07:19:40Z</cp:lastPrinted>
  <dcterms:created xsi:type="dcterms:W3CDTF">2025-02-01T07:05:32Z</dcterms:created>
  <dcterms:modified xsi:type="dcterms:W3CDTF">2025-11-22T06:36:26Z</dcterms:modified>
</cp:coreProperties>
</file>