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2"/>
  </p:notesMasterIdLst>
  <p:sldIdLst>
    <p:sldId id="399" r:id="rId2"/>
    <p:sldId id="290" r:id="rId3"/>
    <p:sldId id="340" r:id="rId4"/>
    <p:sldId id="342" r:id="rId5"/>
    <p:sldId id="407" r:id="rId6"/>
    <p:sldId id="409" r:id="rId7"/>
    <p:sldId id="401" r:id="rId8"/>
    <p:sldId id="408" r:id="rId9"/>
    <p:sldId id="400" r:id="rId10"/>
    <p:sldId id="403" r:id="rId11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5"/>
    <a:srgbClr val="F64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91" autoAdjust="0"/>
    <p:restoredTop sz="86005" autoAdjust="0"/>
  </p:normalViewPr>
  <p:slideViewPr>
    <p:cSldViewPr snapToGrid="0">
      <p:cViewPr varScale="1">
        <p:scale>
          <a:sx n="63" d="100"/>
          <a:sy n="63" d="100"/>
        </p:scale>
        <p:origin x="11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E92EB1-9C4E-47F2-A6A6-BF4E0EB45183}" type="datetimeFigureOut">
              <a:rPr lang="fa-IR" smtClean="0"/>
              <a:t>01/07/1447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7881D0-F36D-4095-B5CA-BE491611AE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445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30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467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17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017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AF89-26E8-493D-B4D1-8233A0F98C92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6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448-9855-4DD6-BE60-F290DA5D2BDB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58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88A-A897-4C28-931F-3160F7F138F9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80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BDC-4321-4CAC-A605-E726930BFE2F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1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C0A-BBD9-4A3D-AC58-4E802C2AFE2B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54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C513-7ABE-4B56-AD31-17870E4B74EC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8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8D05-0AD6-4A2D-913A-2FC04BBFE6CA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38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D558-E668-414C-BFA3-1604D2181E7A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52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C926-4A52-46B8-AAD6-FCD660CFA95E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48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78C5-D6C1-4277-86C6-AAEE2DE8CCCD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20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6CB6-CCD5-4FED-A424-9ADB6B51B3A3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4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7AAF-0B1A-4448-BF68-9B7C0DDC8894}" type="datetime8">
              <a:rPr lang="fa-IR" smtClean="0"/>
              <a:t>20 دسامبر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56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</a:t>
            </a:fld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BE24F-1D34-4326-8439-E24F5A9A0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03" b="19649"/>
          <a:stretch/>
        </p:blipFill>
        <p:spPr>
          <a:xfrm>
            <a:off x="1300600" y="1032165"/>
            <a:ext cx="8132116" cy="47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10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0319F-146A-4BE1-98AD-1BCFE15E9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7" y="406052"/>
            <a:ext cx="5950298" cy="59502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F0CF7A5-D795-4201-93C1-448A6C1B2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156" y="1237251"/>
            <a:ext cx="3894887" cy="22546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buNone/>
            </a:pPr>
            <a:r>
              <a:rPr lang="fa-IR" b="1" dirty="0">
                <a:cs typeface="B Lotus" panose="00000400000000000000" pitchFamily="2" charset="-78"/>
              </a:rPr>
              <a:t>جلسه تقدیر از دانشجویان برتر علمی و پژوهشی و فرهنگی و استفاده از تجارب کارآفرینان برتر از میان فارغ التحصیلان دانشگاه ملی مهارت استان البرز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FA71B-8354-42F0-9D4C-84D590D5C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790" y="4446740"/>
            <a:ext cx="3892198" cy="19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9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9DF43-9E60-0937-03B5-0291FF46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3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70F13-770B-9698-261E-2BA4FED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790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4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3BB71-1045-4943-B62B-364D68CB0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8" y="421553"/>
            <a:ext cx="5615313" cy="56153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C45287-BE59-4CB7-B8E6-882DF1D4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29" y="1012939"/>
            <a:ext cx="4360831" cy="1730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b="1" dirty="0" smtClean="0">
                <a:cs typeface="B Lotus" panose="00000400000000000000" pitchFamily="2" charset="-78"/>
              </a:rPr>
              <a:t>حضور دانشگاه ملی مهارت استان البرز در نمایشگاه استانی هفته پژوهش و ارائه دستاوردهای فنی ساخت دانشجویان  </a:t>
            </a:r>
            <a:endParaRPr lang="fa-IR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465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86438-6A9A-4BC1-8C26-98B5B190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31" y="513869"/>
            <a:ext cx="6370320" cy="10558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3200" b="1" dirty="0">
                <a:cs typeface="B Lotus" panose="00000400000000000000" pitchFamily="2" charset="-78"/>
              </a:rPr>
              <a:t>رونمایی از محصولات فنی ساخت دانشجویان توسط رییس پارک علم و فناوری استان البرز </a:t>
            </a:r>
            <a:endParaRPr lang="en-US" sz="3200" b="1" dirty="0">
              <a:cs typeface="B Lotus" panose="000004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C49015-CBB2-4D18-A3F7-D443CDEDB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74" y="2317315"/>
            <a:ext cx="4007517" cy="300505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3BEDC-65F1-4460-BC4D-14DF8D64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5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93361-8F90-4D70-A988-F870470F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09" y="2317315"/>
            <a:ext cx="4007517" cy="30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9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D370-0C1E-499B-9A8B-AE46A746C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12" y="365125"/>
            <a:ext cx="7195232" cy="217765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a-IR" sz="3200" b="1" dirty="0">
                <a:solidFill>
                  <a:schemeClr val="lt1"/>
                </a:solidFill>
                <a:latin typeface="+mn-lt"/>
                <a:ea typeface="+mn-ea"/>
                <a:cs typeface="B Lotus" panose="00000400000000000000" pitchFamily="2" charset="-78"/>
              </a:rPr>
              <a:t>دریافت امتیازات بالای ثبت ایده و فناوری از پارک علم و فناوری (فن بازار)  </a:t>
            </a:r>
            <a:endParaRPr lang="en-US" sz="3200" b="1" dirty="0">
              <a:solidFill>
                <a:schemeClr val="lt1"/>
              </a:solidFill>
              <a:latin typeface="+mn-lt"/>
              <a:ea typeface="+mn-ea"/>
              <a:cs typeface="B Lotus" panose="000004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9CDCD-1D0D-4A60-B8E1-7C5BEF805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936" t="14178" r="17493" b="7234"/>
          <a:stretch/>
        </p:blipFill>
        <p:spPr>
          <a:xfrm>
            <a:off x="651353" y="3504951"/>
            <a:ext cx="3832965" cy="27079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2EA9-6EAA-4DE5-AE8D-CFE3EE27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6</a:t>
            </a:fld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90478-3119-4C47-B75D-3C2B05370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29" t="14795" r="17191" b="7315"/>
          <a:stretch/>
        </p:blipFill>
        <p:spPr>
          <a:xfrm>
            <a:off x="4845412" y="2542784"/>
            <a:ext cx="5275598" cy="3670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7AF3E-9ADB-4992-938A-1F655230DB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6" t="14795" r="17604" b="7315"/>
          <a:stretch/>
        </p:blipFill>
        <p:spPr>
          <a:xfrm>
            <a:off x="651353" y="673421"/>
            <a:ext cx="3832965" cy="23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877" y="663847"/>
            <a:ext cx="6074415" cy="47768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buNone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بازدیدجمعی از دانشجویان دانشگاه ملی مهارت واحد استانی البرز با هدف انتقال تجارب نخبگان مهندسی کشور از مرتفع‌ترین و پیچیده‌ترین پل خاورمیانه پروژه پل بزرگ</a:t>
            </a:r>
          </a:p>
          <a:p>
            <a:pPr algn="ctr" rtl="1">
              <a:spcBef>
                <a:spcPct val="0"/>
              </a:spcBef>
              <a:buNone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لازم به ذکر است که این پل ۱۰۵۰ متر طول دارد، از هشت دهانه تشکیل شده و طول بلندترین دهانه آن ۱۷۶ متر و دارای ستونی به ارتفاع ۱۳۶ متر است.</a:t>
            </a:r>
          </a:p>
          <a:p>
            <a:pPr algn="ctr" rtl="1">
              <a:spcBef>
                <a:spcPct val="0"/>
              </a:spcBef>
              <a:buNone/>
            </a:pP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طراحی خاص این پل به گونه‌ای است که علاوه بر زیبایی، ایمنی و کارایی بالایی را نیز فراهم می‌آورد. این پل بخشی از پروژه آزادراه شمالی کرج است که با تکمیل آن ترافیک ورودی کرج تا ۴۰ درصد کاهش خواهد یافت.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7</a:t>
            </a:fld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E4655-80A5-4320-81F0-B56BB5100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4" y="522198"/>
            <a:ext cx="5199345" cy="51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650E2-ED28-48B4-835F-2F723C1C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23878" cy="56473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228600" indent="-228600" algn="ctr" rtl="1">
              <a:buFont typeface="Arial" panose="020B0604020202020204" pitchFamily="34" charset="0"/>
            </a:pPr>
            <a:r>
              <a:rPr lang="fa-IR" sz="2800" b="1" dirty="0">
                <a:latin typeface="+mn-lt"/>
                <a:ea typeface="+mn-ea"/>
                <a:cs typeface="B Lotus" panose="00000400000000000000" pitchFamily="2" charset="-78"/>
              </a:rPr>
              <a:t>در راستای اهداف انجمن های علمی دانشجویی آموزشکده فنی پسران کرج ، به همت دبیر انجمن و استاد مربوطه ، بازدید از کارگاه  قالب سازی و فرز (تخصصی تزریق پلاستیک ) در شهرک صنعتي شهریار انجام شد .</a:t>
            </a:r>
            <a:br>
              <a:rPr lang="fa-IR" sz="2800" b="1" dirty="0">
                <a:latin typeface="+mn-lt"/>
                <a:ea typeface="+mn-ea"/>
                <a:cs typeface="B Lotus" panose="00000400000000000000" pitchFamily="2" charset="-78"/>
              </a:rPr>
            </a:br>
            <a:r>
              <a:rPr lang="fa-IR" sz="2800" b="1" dirty="0">
                <a:latin typeface="+mn-lt"/>
                <a:ea typeface="+mn-ea"/>
                <a:cs typeface="B Lotus" panose="00000400000000000000" pitchFamily="2" charset="-78"/>
              </a:rPr>
              <a:t>کارگاه فوق به مدیریت و مالکیت فارغ التحصیلان رشته ساخت و تولید همین دانشگاه میباشد که با بهره از دانش روز دنیا به کار تولید مشغول می‌باشند. </a:t>
            </a:r>
            <a:endParaRPr lang="en-US" sz="2800" b="1" dirty="0">
              <a:latin typeface="+mn-lt"/>
              <a:ea typeface="+mn-ea"/>
              <a:cs typeface="B Lotus" panose="000004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587823-13BF-4B35-8551-B66635093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72" y="688616"/>
            <a:ext cx="5323877" cy="53238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D0BDB-5FCD-405E-8E30-B4D8CB46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445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9</a:t>
            </a:fld>
            <a:endParaRPr lang="fa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719E5-4C87-4C2C-946B-7B602311D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" y="523744"/>
            <a:ext cx="4847573" cy="2726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7CCD1-C4B8-4E46-B01F-BA133B501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" y="3607497"/>
            <a:ext cx="4847572" cy="226851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D888DB9-3425-4149-B798-D21285BF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181" y="1370253"/>
            <a:ext cx="4909495" cy="15626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buNone/>
            </a:pPr>
            <a:r>
              <a:rPr lang="fa-IR" b="1" dirty="0">
                <a:cs typeface="B Lotus" panose="00000400000000000000" pitchFamily="2" charset="-78"/>
              </a:rPr>
              <a:t>جلسه عقد تفاهم نامه با مدیر و کارشناسان جذب وکارآفرینی شرکت مپنا در راستای طرح کنسرسیوم اشتغالزایی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19B471D-C102-4F9E-9D7E-CDF6B502C86D}"/>
              </a:ext>
            </a:extLst>
          </p:cNvPr>
          <p:cNvSpPr txBox="1">
            <a:spLocks/>
          </p:cNvSpPr>
          <p:nvPr/>
        </p:nvSpPr>
        <p:spPr>
          <a:xfrm>
            <a:off x="5862180" y="3503243"/>
            <a:ext cx="4909495" cy="1562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ctr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cs typeface="B Lotus" panose="00000400000000000000" pitchFamily="2" charset="-78"/>
              </a:defRPr>
            </a:lvl1pPr>
            <a:lvl2pPr marL="6858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lt1"/>
                </a:solidFill>
              </a:defRPr>
            </a:lvl2pPr>
            <a:lvl3pPr marL="11430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lt1"/>
                </a:solidFill>
              </a:defRPr>
            </a:lvl3pPr>
            <a:lvl4pPr marL="16002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4pPr>
            <a:lvl5pPr marL="20574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5pPr>
            <a:lvl6pPr marL="25146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6pPr>
            <a:lvl7pPr marL="29718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7pPr>
            <a:lvl8pPr marL="34290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8pPr>
            <a:lvl9pPr marL="3886200" indent="-228600" algn="l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lt1"/>
                </a:solidFill>
              </a:defRPr>
            </a:lvl9pPr>
          </a:lstStyle>
          <a:p>
            <a:r>
              <a:rPr lang="fa-IR" dirty="0"/>
              <a:t>جلسه ریاست دانشگاه با دبیران  و کارشناسان انجمن علمی دانشجویی به جهت مهارت افزایی و کمک به ارتقا مهارت های کارآفرینی و اشتغال</a:t>
            </a:r>
          </a:p>
        </p:txBody>
      </p:sp>
    </p:spTree>
    <p:extLst>
      <p:ext uri="{BB962C8B-B14F-4D97-AF65-F5344CB8AC3E}">
        <p14:creationId xmlns:p14="http://schemas.microsoft.com/office/powerpoint/2010/main" val="387363181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267</Words>
  <Application>Microsoft Office PowerPoint</Application>
  <PresentationFormat>Widescreen</PresentationFormat>
  <Paragraphs>24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Lotus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رونمایی از محصولات فنی ساخت دانشجویان توسط رییس پارک علم و فناوری استان البرز </vt:lpstr>
      <vt:lpstr>دریافت امتیازات بالای ثبت ایده و فناوری از پارک علم و فناوری (فن بازار)  </vt:lpstr>
      <vt:lpstr>PowerPoint Presentation</vt:lpstr>
      <vt:lpstr>در راستای اهداف انجمن های علمی دانشجویی آموزشکده فنی پسران کرج ، به همت دبیر انجمن و استاد مربوطه ، بازدید از کارگاه  قالب سازی و فرز (تخصصی تزریق پلاستیک ) در شهرک صنعتي شهریار انجام شد . کارگاه فوق به مدیریت و مالکیت فارغ التحصیلان رشته ساخت و تولید همین دانشگاه میباشد که با بهره از دانش روز دنیا به کار تولید مشغول می‌باشند.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اعطای گرنت (پژوهانه) اعضای هیئت‌علمی</dc:title>
  <dc:creator>گلناز نورمحمدی</dc:creator>
  <cp:lastModifiedBy>Raven</cp:lastModifiedBy>
  <cp:revision>243</cp:revision>
  <cp:lastPrinted>2025-04-28T07:19:40Z</cp:lastPrinted>
  <dcterms:created xsi:type="dcterms:W3CDTF">2025-02-01T07:05:32Z</dcterms:created>
  <dcterms:modified xsi:type="dcterms:W3CDTF">2025-12-20T09:47:31Z</dcterms:modified>
</cp:coreProperties>
</file>