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8"/>
  </p:notesMasterIdLst>
  <p:sldIdLst>
    <p:sldId id="399" r:id="rId2"/>
    <p:sldId id="290" r:id="rId3"/>
    <p:sldId id="342" r:id="rId4"/>
    <p:sldId id="400" r:id="rId5"/>
    <p:sldId id="401" r:id="rId6"/>
    <p:sldId id="402" r:id="rId7"/>
    <p:sldId id="403" r:id="rId8"/>
    <p:sldId id="404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D5"/>
    <a:srgbClr val="F64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91" autoAdjust="0"/>
    <p:restoredTop sz="86005" autoAdjust="0"/>
  </p:normalViewPr>
  <p:slideViewPr>
    <p:cSldViewPr snapToGrid="0">
      <p:cViewPr varScale="1">
        <p:scale>
          <a:sx n="59" d="100"/>
          <a:sy n="59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E92EB1-9C4E-47F2-A6A6-BF4E0EB45183}" type="datetimeFigureOut">
              <a:rPr lang="fa-IR" smtClean="0"/>
              <a:t>08/07/1447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A7881D0-F36D-4095-B5CA-BE491611AE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445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AF89-26E8-493D-B4D1-8233A0F98C92}" type="datetime8">
              <a:rPr lang="fa-IR" smtClean="0"/>
              <a:t>27 دسامبر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462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448-9855-4DD6-BE60-F290DA5D2BDB}" type="datetime8">
              <a:rPr lang="fa-IR" smtClean="0"/>
              <a:t>27 دسامبر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584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88A-A897-4C28-931F-3160F7F138F9}" type="datetime8">
              <a:rPr lang="fa-IR" smtClean="0"/>
              <a:t>27 دسامبر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800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BDC-4321-4CAC-A605-E726930BFE2F}" type="datetime8">
              <a:rPr lang="fa-IR" smtClean="0"/>
              <a:t>27 دسامبر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816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C0A-BBD9-4A3D-AC58-4E802C2AFE2B}" type="datetime8">
              <a:rPr lang="fa-IR" smtClean="0"/>
              <a:t>27 دسامبر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549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C513-7ABE-4B56-AD31-17870E4B74EC}" type="datetime8">
              <a:rPr lang="fa-IR" smtClean="0"/>
              <a:t>27 دسامبر 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82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8D05-0AD6-4A2D-913A-2FC04BBFE6CA}" type="datetime8">
              <a:rPr lang="fa-IR" smtClean="0"/>
              <a:t>27 دسامبر 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638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D558-E668-414C-BFA3-1604D2181E7A}" type="datetime8">
              <a:rPr lang="fa-IR" smtClean="0"/>
              <a:t>27 دسامبر 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52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C926-4A52-46B8-AAD6-FCD660CFA95E}" type="datetime8">
              <a:rPr lang="fa-IR" smtClean="0"/>
              <a:t>27 دسامبر 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548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78C5-D6C1-4277-86C6-AAEE2DE8CCCD}" type="datetime8">
              <a:rPr lang="fa-IR" smtClean="0"/>
              <a:t>27 دسامبر 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207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6CB6-CCD5-4FED-A424-9ADB6B51B3A3}" type="datetime8">
              <a:rPr lang="fa-IR" smtClean="0"/>
              <a:t>27 دسامبر 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447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7AAF-0B1A-4448-BF68-9B7C0DDC8894}" type="datetime8">
              <a:rPr lang="fa-IR" smtClean="0"/>
              <a:t>27 دسامبر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560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D6A92A-9D1E-4EDF-9905-DA759695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1DEC4-4E85-3A33-8B09-E2EC8AE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1</a:t>
            </a:fld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BE24F-1D34-4326-8439-E24F5A9A0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03" b="19649"/>
          <a:stretch/>
        </p:blipFill>
        <p:spPr>
          <a:xfrm>
            <a:off x="1300600" y="1032165"/>
            <a:ext cx="8132116" cy="47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947B4-5FD4-5561-0AA2-C219342E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C47BA6-25D2-0C4F-759F-5772484A8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90A33-755F-2996-E93C-4874307A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E5F67-2F44-5F24-4D8C-91B1649E44EA}"/>
              </a:ext>
            </a:extLst>
          </p:cNvPr>
          <p:cNvSpPr txBox="1"/>
          <p:nvPr/>
        </p:nvSpPr>
        <p:spPr>
          <a:xfrm>
            <a:off x="1914144" y="841248"/>
            <a:ext cx="7400544" cy="15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29211-B9E6-BC7C-DB47-A365F25D6492}"/>
              </a:ext>
            </a:extLst>
          </p:cNvPr>
          <p:cNvSpPr txBox="1"/>
          <p:nvPr/>
        </p:nvSpPr>
        <p:spPr>
          <a:xfrm>
            <a:off x="2804160" y="402336"/>
            <a:ext cx="7400544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واحد پژوهش و فناوری آموزشکده فنی شهید مفتح همدان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برنامه : برگزاری کارگاه آموزشی با عنوان  حقوق و جرایم مهندسی، تعهدات قانونی و مسئولیت های کیفری در حقوق استارتاپ ها، توسعه کارآفرینی و همکاری فناورانه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26آبان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محل:مرکز رشد  و نوآوری شهید احمدی روشن دانشگاه ملی مهارت استان همدان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نام سخنران: آقای ایوب زیوری پایدار 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38C08-E83E-D0A9-9FB5-2C16B2ED7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70" y="2742284"/>
            <a:ext cx="5307058" cy="3979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40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17317-C775-CBEB-8B53-4933B8706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B7CB6C-7776-0341-6A75-DE7029CDF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33066-DE9E-FA68-6562-0C32131E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69ACAE-2E8D-5F2E-54FE-B5474D5023DE}"/>
              </a:ext>
            </a:extLst>
          </p:cNvPr>
          <p:cNvSpPr txBox="1"/>
          <p:nvPr/>
        </p:nvSpPr>
        <p:spPr>
          <a:xfrm>
            <a:off x="1914144" y="841248"/>
            <a:ext cx="7400544" cy="15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87839-093A-755C-54BA-9F83CEBD1AC1}"/>
              </a:ext>
            </a:extLst>
          </p:cNvPr>
          <p:cNvSpPr txBox="1"/>
          <p:nvPr/>
        </p:nvSpPr>
        <p:spPr>
          <a:xfrm>
            <a:off x="2804160" y="402336"/>
            <a:ext cx="7400544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واحد پژوهش و فناوری آموزشکده فنی شهید مفتح همدان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برنامه : برگزاری کارگاه آشنایی با مفاهیم کارآفرینی و معرفی ساختار مراکز رشد و نحوه جذب در مرکز رشد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26آبان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محل: مرکز رشد  و نوآوری شهید احمدی روشن دانشگاه ملی مهارت استان همدان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نام سخنران: آقای  دکتر امین نجفی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03AE2-D4FB-5748-F016-8C91D0D1F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03" y="2352675"/>
            <a:ext cx="5092640" cy="450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72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0A315-4F91-7847-3E5B-7C720C364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C6F22B-703D-1E59-3890-4A9B2AF6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EAD9E-17A7-5926-6434-64C1468F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212A2-0D8F-5308-FDEF-F6BB7B09954C}"/>
              </a:ext>
            </a:extLst>
          </p:cNvPr>
          <p:cNvSpPr txBox="1"/>
          <p:nvPr/>
        </p:nvSpPr>
        <p:spPr>
          <a:xfrm>
            <a:off x="1914144" y="841248"/>
            <a:ext cx="7400544" cy="15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A2C60-C1F0-3084-F2E7-59DAA16ED433}"/>
              </a:ext>
            </a:extLst>
          </p:cNvPr>
          <p:cNvSpPr txBox="1"/>
          <p:nvPr/>
        </p:nvSpPr>
        <p:spPr>
          <a:xfrm>
            <a:off x="2804160" y="402336"/>
            <a:ext cx="7400544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واحد پژوهش و فناوری آموزشکده فنی شهید مفتح همدان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برنامه : برگزاری کارگاه آشنایی با بوم کسب و کار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26آبان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محل: مرکز رشد  و نوآوری شهید احمدی روشن دانشگاه ملی مهارت استان همدان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نام سخنران: خانم مهندس مریم موسوی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0FE51-B406-4CE8-C92F-4DF190BBC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68" y="2313631"/>
            <a:ext cx="5280932" cy="440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02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2106D-912E-5683-42C2-BF1674584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C37AE2-C732-ED9D-7E11-B733849FC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B3492-A297-68CA-A07C-CAFCE2A9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2411DC-F7CB-F333-4619-EFA35E365CDA}"/>
              </a:ext>
            </a:extLst>
          </p:cNvPr>
          <p:cNvSpPr txBox="1"/>
          <p:nvPr/>
        </p:nvSpPr>
        <p:spPr>
          <a:xfrm>
            <a:off x="1914144" y="841248"/>
            <a:ext cx="7400544" cy="15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E54E0-40B0-7420-97E6-65855A9E5225}"/>
              </a:ext>
            </a:extLst>
          </p:cNvPr>
          <p:cNvSpPr txBox="1"/>
          <p:nvPr/>
        </p:nvSpPr>
        <p:spPr>
          <a:xfrm>
            <a:off x="2748942" y="195961"/>
            <a:ext cx="7400544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واحد پژوهش و فناوری آموزشکده فنی شهید مفتح همدان با همکاری سازمان فنی و حرفه ای برادران شهرستان همدان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برنامه : برگزاری جلسه مشترک دانشگاه ملی مهارت با سازمان فنی و حرفه ای برادران شهرستان همدان با حضور اتاق اصناف و مسئولین ارتباط با صنعت دانشگاه‌های شهر همدان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17آبان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محل: سالن جلسات دانشگاه ملی مهارت استان همدان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4F0B4-2713-F0C7-A6B2-9FEDFEBCB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14" y="2652548"/>
            <a:ext cx="6395629" cy="426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56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8467E-CF60-B244-0025-B66A8635B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D9A51F-3EDF-D9A0-AE97-B40163E05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3F0C1-B310-3877-0E03-88D9EB87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8C75E-7EB6-F0AB-D10F-7A30F6479BA3}"/>
              </a:ext>
            </a:extLst>
          </p:cNvPr>
          <p:cNvSpPr txBox="1"/>
          <p:nvPr/>
        </p:nvSpPr>
        <p:spPr>
          <a:xfrm>
            <a:off x="1914144" y="841248"/>
            <a:ext cx="7400544" cy="15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733C3-84EA-3A33-4C62-EEF1921BDCBE}"/>
              </a:ext>
            </a:extLst>
          </p:cNvPr>
          <p:cNvSpPr txBox="1"/>
          <p:nvPr/>
        </p:nvSpPr>
        <p:spPr>
          <a:xfrm>
            <a:off x="2748942" y="420228"/>
            <a:ext cx="7400544" cy="3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واحد پژوهش و فناوری آموزشکده فنی شهید مفتح همدان با همکاری سازمان فنی و حرفه ای برادران شهرستان همدان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برنامه : بازدید مسئولین سازمان فنی و حرفه ای برادران شهرستان همدان ، اتاق اصناف و مسئولین ارتباط با صنعت دانشگاه‌های شهر همدان   از آموزشکده فنی شهید مفتح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17آبان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محل: کارگاه ها و آزمایشگاه ها و مرکز رشد و نوآوری شهید احمدی روشن آموزشکده فنی شهید مفتح همدان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71FA10-7FA8-9128-21FF-93B244DD4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42" y="2959328"/>
            <a:ext cx="5965281" cy="3648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08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CF147-1B1A-BAC4-3ECE-AE937A913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B92C09-5997-7EF5-6C67-221439F45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EC1CE-5059-AC3F-F43E-FCF04BED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31668F-6154-3EEC-04D9-F10617D71101}"/>
              </a:ext>
            </a:extLst>
          </p:cNvPr>
          <p:cNvSpPr txBox="1"/>
          <p:nvPr/>
        </p:nvSpPr>
        <p:spPr>
          <a:xfrm>
            <a:off x="1914144" y="841248"/>
            <a:ext cx="7400544" cy="15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26DED-F640-2A63-416B-76608BB4D6AE}"/>
              </a:ext>
            </a:extLst>
          </p:cNvPr>
          <p:cNvSpPr txBox="1"/>
          <p:nvPr/>
        </p:nvSpPr>
        <p:spPr>
          <a:xfrm>
            <a:off x="2748942" y="420228"/>
            <a:ext cx="7400544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واحد پژوهش و فناوری آموزشکده فنی شهید مفتح همدان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برنامه : بازدید دانش آموزان از مرکز رشد و نوآوری شهید احمدی روشن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4 آذر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محل: مرکز رشد و نوآوری شهید احمدی روشن دانشگاه ملی مهارت استان همدان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نام سخنران: آقای  دکتر امین نجفی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fa-I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3EE8D-FB62-BFC8-F90B-4E1D3C4CB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42" y="2698884"/>
            <a:ext cx="6454140" cy="363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AECBB-7B32-8470-43EB-472D68DC3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9029AB-1B32-F32F-E794-07F21E38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C61345-B3D1-0FFF-11F6-19D9D862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7A5D7-E66D-E38F-E72C-0B04D682061A}"/>
              </a:ext>
            </a:extLst>
          </p:cNvPr>
          <p:cNvSpPr txBox="1"/>
          <p:nvPr/>
        </p:nvSpPr>
        <p:spPr>
          <a:xfrm>
            <a:off x="1914144" y="841248"/>
            <a:ext cx="7400544" cy="15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81FC1-557B-1FF2-684D-8080A14070D9}"/>
              </a:ext>
            </a:extLst>
          </p:cNvPr>
          <p:cNvSpPr txBox="1"/>
          <p:nvPr/>
        </p:nvSpPr>
        <p:spPr>
          <a:xfrm>
            <a:off x="2748942" y="300237"/>
            <a:ext cx="7400544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واحد پژوهش و فناوری آموزشکده دختران کوثر ملایر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برنامه : برگزاری کارگاه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HSE</a:t>
            </a:r>
            <a:endParaRPr kumimoji="0" lang="fa-I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10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آذر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</a:t>
            </a:r>
            <a:r>
              <a:rPr lang="fa-IR" sz="16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:آموزشکده دختران کوثر ملایر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نام سخنران: خانم حدیث شمس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fa-I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64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19DF43-9E60-0937-03B5-0291FF46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31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D6A92A-9D1E-4EDF-9905-DA759695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1DEC4-4E85-3A33-8B09-E2EC8AE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3</a:t>
            </a:fld>
            <a:endParaRPr lang="fa-I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75679-DB19-DB4A-5272-1982546A4357}"/>
              </a:ext>
            </a:extLst>
          </p:cNvPr>
          <p:cNvSpPr txBox="1"/>
          <p:nvPr/>
        </p:nvSpPr>
        <p:spPr>
          <a:xfrm>
            <a:off x="1914144" y="841248"/>
            <a:ext cx="7400544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fa-IR" sz="3600" dirty="0">
                <a:cs typeface="B Titr" panose="00000700000000000000" pitchFamily="2" charset="-78"/>
              </a:rPr>
            </a:br>
            <a:r>
              <a:rPr lang="fa-IR" sz="3600" dirty="0">
                <a:cs typeface="B Titr" panose="00000700000000000000" pitchFamily="2" charset="-78"/>
              </a:rPr>
              <a:t>دانشگاه ملی مهارت استان همدان</a:t>
            </a:r>
          </a:p>
          <a:p>
            <a:pPr algn="ctr">
              <a:lnSpc>
                <a:spcPct val="150000"/>
              </a:lnSpc>
            </a:pPr>
            <a:br>
              <a:rPr lang="fa-IR" sz="36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برنامه هفته جهانی کارآفرینی</a:t>
            </a:r>
          </a:p>
          <a:p>
            <a:pPr algn="ctr">
              <a:lnSpc>
                <a:spcPct val="150000"/>
              </a:lnSpc>
            </a:pPr>
            <a:r>
              <a:rPr lang="fa-IR" sz="2800" dirty="0">
                <a:cs typeface="B Titr" panose="00000700000000000000" pitchFamily="2" charset="-78"/>
              </a:rPr>
              <a:t>آبان و آذر 1404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465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D6A92A-9D1E-4EDF-9905-DA759695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1DEC4-4E85-3A33-8B09-E2EC8AE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4160" y="402336"/>
            <a:ext cx="74005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واحد پژوهش و فناوری آموزشکده ملی مهارت دختران همدان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سخنران همایش:  خانم دکتر مریم اصغری نجیب 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همایش :کارگاه مدل بوم کسب و کار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9 ام آذر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محل:سالن آمفی تئاتر: آموزشکده ملی مهارت دختران همدان(زینب کبری (س))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11" y="2536066"/>
            <a:ext cx="2753973" cy="3929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4" y="2536066"/>
            <a:ext cx="5798938" cy="31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0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D6A92A-9D1E-4EDF-9905-DA759695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1DEC4-4E85-3A33-8B09-E2EC8AE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4144" y="841248"/>
            <a:ext cx="7400544" cy="15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4160" y="402336"/>
            <a:ext cx="74005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واحد پژوهش و فناوری آموزشکده ملی مهارت دختران همدان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سخنران همایش:  خانم شیرین موسعلی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همایش : کارگاه کارآفرینی و کسب درآمد فوری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5 ام آذر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محل:سالن آمفی تئاتر آموزشکده ملی مهارت دختران همدان(زینب کبری (س))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27" y="2344095"/>
            <a:ext cx="2101977" cy="3736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4" y="2344095"/>
            <a:ext cx="6089227" cy="27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4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D6A92A-9D1E-4EDF-9905-DA759695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1DEC4-4E85-3A33-8B09-E2EC8AE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4144" y="841248"/>
            <a:ext cx="7400544" cy="15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4160" y="402336"/>
            <a:ext cx="7400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واحد پژوهش و فناوری آموزشکده ملی مهارت دختران همدان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همایش : تقدیر از کارآفرینان آموزشکده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ام آذر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محل:آموزشکده ملی مهارت دختران همدان(زینب کبری (س))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8" y="2410908"/>
            <a:ext cx="5840247" cy="3285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20" y="2410908"/>
            <a:ext cx="1499759" cy="34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AAAED-7ED4-3BC6-CDAF-A94776163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731FE7-B780-D1F0-F830-5F10A6A8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D89B6-017B-3DDF-E90E-F9BD6154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8704A-6D4A-414E-21CC-0E8503719F0D}"/>
              </a:ext>
            </a:extLst>
          </p:cNvPr>
          <p:cNvSpPr txBox="1"/>
          <p:nvPr/>
        </p:nvSpPr>
        <p:spPr>
          <a:xfrm>
            <a:off x="1914144" y="841248"/>
            <a:ext cx="7400544" cy="15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D8F1B-2CEF-64F0-7732-E5C5DD96013A}"/>
              </a:ext>
            </a:extLst>
          </p:cNvPr>
          <p:cNvSpPr txBox="1"/>
          <p:nvPr/>
        </p:nvSpPr>
        <p:spPr>
          <a:xfrm>
            <a:off x="2804160" y="402336"/>
            <a:ext cx="7400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واحد پژوهش و فناوری آموزشکده فنی شهید مفتح همدان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برنامه : برگزاری جلسه با نماینده مجتمع شهید حسین پور در استان همدان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4آبان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محل: مرکز رشد و نوآوری دانشگاه ملی مهارت استان همدان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9E12F-4509-3C45-7248-BB8C98879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49" y="2061556"/>
            <a:ext cx="4577334" cy="4577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87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A9C06-1D9C-7745-F71D-0EDEA7CBA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06B717-9FD0-6E36-EA0E-C65F5B43A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91D15-8C61-517C-972A-F4C84E47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A462B-6D29-2088-0CA8-9AA15178C3DC}"/>
              </a:ext>
            </a:extLst>
          </p:cNvPr>
          <p:cNvSpPr txBox="1"/>
          <p:nvPr/>
        </p:nvSpPr>
        <p:spPr>
          <a:xfrm>
            <a:off x="1914144" y="841248"/>
            <a:ext cx="7400544" cy="15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4A9BC-26A6-2F84-E042-CB55187CEBC6}"/>
              </a:ext>
            </a:extLst>
          </p:cNvPr>
          <p:cNvSpPr txBox="1"/>
          <p:nvPr/>
        </p:nvSpPr>
        <p:spPr>
          <a:xfrm>
            <a:off x="2804160" y="402336"/>
            <a:ext cx="7400544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شرکت شهرک های صنعتی استان همدان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برنامه : حضور غرفه مرکز رشد و نوآوری شهید احمدی روشن دانشگاه ملی مهارت استان همدان در نمایشگاه توانمندیهای صنایع کوچک ، متوسط و خوشه های صنعتی استان همدان 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6 تا 9 آبان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محل:نمایشگاه بین‌المللی همدان 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E44D3-0096-275D-2762-A4CFB66D6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70" y="2101471"/>
            <a:ext cx="4316095" cy="4316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95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19DF3-B521-E0DF-756E-95DD87869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B0B77A-652E-7A2C-7FC6-22E0D2DE3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" y="402336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519FC0-BA67-0818-D8F4-37272CF9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90FA-F530-4121-B8FF-B422098443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4B49A-C235-9681-9261-212DF7EB442D}"/>
              </a:ext>
            </a:extLst>
          </p:cNvPr>
          <p:cNvSpPr txBox="1"/>
          <p:nvPr/>
        </p:nvSpPr>
        <p:spPr>
          <a:xfrm>
            <a:off x="1914144" y="841248"/>
            <a:ext cx="7400544" cy="150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8E7CC-1DF8-F4C0-D7A9-BA8C564BDD3A}"/>
              </a:ext>
            </a:extLst>
          </p:cNvPr>
          <p:cNvSpPr txBox="1"/>
          <p:nvPr/>
        </p:nvSpPr>
        <p:spPr>
          <a:xfrm>
            <a:off x="2804160" y="402336"/>
            <a:ext cx="7400544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برگزارکننده: واحد پژوهش و فناوری آموزشکده فنی شهید مفتح همدان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عنوان برنامه : بازدید دانشجویان رشته معماری از سایت تاریخی هگمتانه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تاریخ برگزاری: 12آبان 1404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محل:سایت تاریخی هگمتانه</a:t>
            </a:r>
            <a:b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89912-A085-31DF-83D7-D776B224D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3" y="2742025"/>
            <a:ext cx="5218229" cy="2464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841741-E1C5-BD1F-9D51-99372EE1F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25" y="2742025"/>
            <a:ext cx="4885320" cy="2464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94802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744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 Titr</vt:lpstr>
      <vt:lpstr>Calibri</vt:lpstr>
      <vt:lpstr>Calibri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اعطای گرنت (پژوهانه) اعضای هیئت‌علمی</dc:title>
  <dc:creator>گلناز نورمحمدی</dc:creator>
  <cp:lastModifiedBy>Amin Najafi</cp:lastModifiedBy>
  <cp:revision>240</cp:revision>
  <cp:lastPrinted>2025-04-28T07:19:40Z</cp:lastPrinted>
  <dcterms:created xsi:type="dcterms:W3CDTF">2025-02-01T07:05:32Z</dcterms:created>
  <dcterms:modified xsi:type="dcterms:W3CDTF">2025-12-27T06:34:42Z</dcterms:modified>
</cp:coreProperties>
</file>